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"/>
  </p:notesMasterIdLst>
  <p:sldIdLst>
    <p:sldId id="260" r:id="rId3"/>
    <p:sldId id="265" r:id="rId4"/>
    <p:sldId id="258" r:id="rId5"/>
    <p:sldId id="273" r:id="rId6"/>
    <p:sldId id="277" r:id="rId7"/>
    <p:sldId id="278" r:id="rId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61A84"/>
    <a:srgbClr val="008E40"/>
    <a:srgbClr val="B4B4E6"/>
    <a:srgbClr val="4FD1FF"/>
    <a:srgbClr val="66FF99"/>
    <a:srgbClr val="00FF00"/>
    <a:srgbClr val="FFFF66"/>
    <a:srgbClr val="2ECC8C"/>
    <a:srgbClr val="CC04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1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30655-577E-4ECD-B3F3-AA941E805C07}" type="datetimeFigureOut">
              <a:rPr lang="ru-RU" smtClean="0"/>
              <a:pPr/>
              <a:t>09.09.2020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56391-F62C-4000-ADEE-07D8529EFD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01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442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70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6169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49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760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513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981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54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4229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99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23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606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924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3921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87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36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05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46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34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360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09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8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A8FEB-837D-47A1-A586-28D29BB179E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77A3-E4E6-4ECF-925D-2E7F618400E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1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fld id="{0A4A8FEB-837D-47A1-A586-28D29BB179EA}" type="datetimeFigureOut">
              <a:rPr lang="ru-RU" smtClean="0">
                <a:solidFill>
                  <a:srgbClr val="000000"/>
                </a:solidFill>
              </a:rPr>
              <a:pPr/>
              <a:t>09.09.2020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0ABB77A3-E4E6-4ECF-925D-2E7F618400EC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69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04A6"/>
            </a:gs>
            <a:gs pos="100000">
              <a:srgbClr val="008E4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71" y="0"/>
            <a:ext cx="8939048" cy="202484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ПРОГРАММА </a:t>
            </a:r>
            <a: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ДЕТЕЙ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54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ХИМИЯ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03" y="2392785"/>
            <a:ext cx="3895682" cy="3048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8249" y="4432040"/>
            <a:ext cx="3239812" cy="22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622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64" y="2907331"/>
            <a:ext cx="3300963" cy="647632"/>
          </a:xfrm>
        </p:spPr>
        <p:txBody>
          <a:bodyPr>
            <a:noAutofit/>
          </a:bodyPr>
          <a:lstStyle/>
          <a:p>
            <a:pPr algn="ctr"/>
            <a:r>
              <a:rPr lang="ru-RU" sz="2000" b="0" dirty="0">
                <a:solidFill>
                  <a:srgbClr val="002060"/>
                </a:solidFill>
              </a:rPr>
              <a:t>Педагог – </a:t>
            </a:r>
            <a:br>
              <a:rPr lang="ru-RU" sz="2000" b="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Алла Львовна </a:t>
            </a:r>
            <a:r>
              <a:rPr lang="ru-RU" sz="2000" dirty="0" err="1">
                <a:solidFill>
                  <a:srgbClr val="002060"/>
                </a:solidFill>
              </a:rPr>
              <a:t>Овчинникова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0251" t="6802" r="24648" b="13959"/>
          <a:stretch/>
        </p:blipFill>
        <p:spPr>
          <a:xfrm>
            <a:off x="168251" y="3830231"/>
            <a:ext cx="4242964" cy="2717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02" t="42299" r="48115" b="44163"/>
          <a:stretch/>
        </p:blipFill>
        <p:spPr>
          <a:xfrm>
            <a:off x="1077169" y="325535"/>
            <a:ext cx="2020596" cy="24674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72203" y="158820"/>
            <a:ext cx="51131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«Химические вещества в повседневной жизни» </a:t>
            </a:r>
            <a:r>
              <a:rPr lang="ru-RU" b="1" dirty="0" smtClean="0">
                <a:solidFill>
                  <a:srgbClr val="66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66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94515" y="1889363"/>
            <a:ext cx="39095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00FF"/>
                </a:solidFill>
              </a:rPr>
              <a:t>развитие любознательности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00FF"/>
                </a:solidFill>
              </a:rPr>
              <a:t>возбуждение интереса к веществам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00FF"/>
                </a:solidFill>
              </a:rPr>
              <a:t>формирование практических умений в области химического эксперимента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6600FF"/>
                </a:solidFill>
              </a:rPr>
              <a:t>расширение исторического кругозора учащихся</a:t>
            </a:r>
            <a:endParaRPr lang="ru-RU" dirty="0">
              <a:solidFill>
                <a:srgbClr val="66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22506" y="4130171"/>
            <a:ext cx="38068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6600FF"/>
                </a:solidFill>
              </a:rPr>
              <a:t>использование химических знаний в практической деятельности </a:t>
            </a:r>
          </a:p>
          <a:p>
            <a:pPr>
              <a:spcAft>
                <a:spcPts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6600FF"/>
                </a:solidFill>
              </a:rPr>
              <a:t>развитие самостоятельности, наблюдательности</a:t>
            </a:r>
          </a:p>
          <a:p>
            <a:pPr>
              <a:spcAft>
                <a:spcPts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6600FF"/>
                </a:solidFill>
              </a:rPr>
              <a:t>формирование представлений о профессиях, связанных с химией и медициной</a:t>
            </a:r>
            <a:endParaRPr lang="ru-RU" dirty="0">
              <a:solidFill>
                <a:srgbClr val="66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037" y="1287625"/>
            <a:ext cx="219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Цели программы: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681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2174" y="3741576"/>
            <a:ext cx="3719779" cy="2434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t="32" b="18816"/>
          <a:stretch/>
        </p:blipFill>
        <p:spPr>
          <a:xfrm>
            <a:off x="174086" y="177282"/>
            <a:ext cx="2377269" cy="2864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6588" y="522515"/>
            <a:ext cx="2090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Практические занятия по изучению химических явлений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3" descr="G:\Мои документы\ОДОД\IMG_2280.JPG"/>
          <p:cNvPicPr>
            <a:picLocks noChangeAspect="1" noChangeArrowheads="1"/>
          </p:cNvPicPr>
          <p:nvPr/>
        </p:nvPicPr>
        <p:blipFill>
          <a:blip r:embed="rId5" cstate="print"/>
          <a:srcRect l="8400" t="17867" b="4267"/>
          <a:stretch>
            <a:fillRect/>
          </a:stretch>
        </p:blipFill>
        <p:spPr bwMode="auto">
          <a:xfrm>
            <a:off x="4721290" y="223935"/>
            <a:ext cx="4273415" cy="2724539"/>
          </a:xfrm>
          <a:prstGeom prst="rect">
            <a:avLst/>
          </a:prstGeom>
          <a:noFill/>
        </p:spPr>
      </p:pic>
      <p:pic>
        <p:nvPicPr>
          <p:cNvPr id="12" name="Picture 4" descr="G:\Мои документы\ОДОД\IMG_34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255" y="3452326"/>
            <a:ext cx="3981060" cy="29857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68930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/>
          </p:nvPr>
        </p:nvSpPr>
        <p:spPr>
          <a:xfrm>
            <a:off x="531845" y="121298"/>
            <a:ext cx="8229600" cy="762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Выполнение исследовательских работ</a:t>
            </a:r>
          </a:p>
        </p:txBody>
      </p:sp>
      <p:pic>
        <p:nvPicPr>
          <p:cNvPr id="10243" name="Рисунок 8" descr="C:\Users\Алла Львовна\Documents\фото с фотоаппарата август\115___01\IMG_1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45" y="1017037"/>
            <a:ext cx="3167019" cy="232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t="29841" r="28528" b="1896"/>
          <a:stretch/>
        </p:blipFill>
        <p:spPr>
          <a:xfrm>
            <a:off x="3602824" y="5023859"/>
            <a:ext cx="2956596" cy="15355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8089" y="1101013"/>
            <a:ext cx="2099082" cy="1911453"/>
          </a:xfrm>
          <a:prstGeom prst="rect">
            <a:avLst/>
          </a:prstGeom>
        </p:spPr>
      </p:pic>
      <p:pic>
        <p:nvPicPr>
          <p:cNvPr id="12" name="Picture 2" descr="G:\Мои документы\ОДОД\IMG_2276.JPG"/>
          <p:cNvPicPr>
            <a:picLocks noChangeAspect="1" noChangeArrowheads="1"/>
          </p:cNvPicPr>
          <p:nvPr/>
        </p:nvPicPr>
        <p:blipFill>
          <a:blip r:embed="rId5" cstate="print"/>
          <a:srcRect l="501" t="12034" r="30301"/>
          <a:stretch>
            <a:fillRect/>
          </a:stretch>
        </p:blipFill>
        <p:spPr bwMode="auto">
          <a:xfrm>
            <a:off x="205274" y="4155570"/>
            <a:ext cx="2677886" cy="2553141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 r="28631"/>
          <a:stretch>
            <a:fillRect/>
          </a:stretch>
        </p:blipFill>
        <p:spPr>
          <a:xfrm>
            <a:off x="7044612" y="5256778"/>
            <a:ext cx="1772817" cy="14052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4" t="11298" r="23066" b="3240"/>
          <a:stretch>
            <a:fillRect/>
          </a:stretch>
        </p:blipFill>
        <p:spPr>
          <a:xfrm>
            <a:off x="4283327" y="1754153"/>
            <a:ext cx="1548304" cy="145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3545633" y="4096138"/>
            <a:ext cx="3305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600FF"/>
                </a:solidFill>
              </a:rPr>
              <a:t>Природные индикаторы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5632" y="1287624"/>
            <a:ext cx="324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961A84"/>
                </a:solidFill>
              </a:rPr>
              <a:t>Выращивание кристаллов</a:t>
            </a:r>
            <a:endParaRPr lang="ru-RU" b="1" dirty="0">
              <a:solidFill>
                <a:srgbClr val="961A84"/>
              </a:solidFill>
            </a:endParaRPr>
          </a:p>
        </p:txBody>
      </p:sp>
      <p:pic>
        <p:nvPicPr>
          <p:cNvPr id="18" name="Picture 2" descr="http://raznotsvetmir.ru/wp-content/uploads/2012/03/248361-sveti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5039" y="3732244"/>
            <a:ext cx="1870908" cy="1401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Мои документы\ОДОД\IMG_3083.JPG"/>
          <p:cNvPicPr>
            <a:picLocks noChangeAspect="1" noChangeArrowheads="1"/>
          </p:cNvPicPr>
          <p:nvPr/>
        </p:nvPicPr>
        <p:blipFill>
          <a:blip r:embed="rId2" cstate="print"/>
          <a:srcRect l="-2178" t="461" r="32468" b="26403"/>
          <a:stretch>
            <a:fillRect/>
          </a:stretch>
        </p:blipFill>
        <p:spPr bwMode="auto">
          <a:xfrm>
            <a:off x="4488024" y="3362189"/>
            <a:ext cx="4217439" cy="33185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22914" y="205273"/>
            <a:ext cx="23886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межрегиональном конкурсе «Российская школа фармацевтов» </a:t>
            </a:r>
          </a:p>
        </p:txBody>
      </p:sp>
      <p:pic>
        <p:nvPicPr>
          <p:cNvPr id="3077" name="Picture 5" descr="G:\Мои документы\ОДОД\IMG_2955.JPG"/>
          <p:cNvPicPr>
            <a:picLocks noChangeAspect="1" noChangeArrowheads="1"/>
          </p:cNvPicPr>
          <p:nvPr/>
        </p:nvPicPr>
        <p:blipFill>
          <a:blip r:embed="rId3" cstate="print"/>
          <a:srcRect t="38298"/>
          <a:stretch>
            <a:fillRect/>
          </a:stretch>
        </p:blipFill>
        <p:spPr bwMode="auto">
          <a:xfrm rot="20573098">
            <a:off x="161213" y="480283"/>
            <a:ext cx="3508312" cy="1623525"/>
          </a:xfrm>
          <a:prstGeom prst="rect">
            <a:avLst/>
          </a:prstGeom>
          <a:noFill/>
        </p:spPr>
      </p:pic>
      <p:pic>
        <p:nvPicPr>
          <p:cNvPr id="3078" name="Picture 6" descr="G:\Мои документы\ОДОД\IMG_3069.JPG"/>
          <p:cNvPicPr>
            <a:picLocks noChangeAspect="1" noChangeArrowheads="1"/>
          </p:cNvPicPr>
          <p:nvPr/>
        </p:nvPicPr>
        <p:blipFill>
          <a:blip r:embed="rId4" cstate="print"/>
          <a:srcRect t="14526" r="-4421"/>
          <a:stretch>
            <a:fillRect/>
          </a:stretch>
        </p:blipFill>
        <p:spPr bwMode="auto">
          <a:xfrm>
            <a:off x="6058678" y="158620"/>
            <a:ext cx="3085322" cy="189411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198776" y="2303402"/>
            <a:ext cx="4814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познавательной  игре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«Кто хочет стать фармацевтом?»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G:\Мои документы\ОДОД\IMG_3352.JPG"/>
          <p:cNvPicPr>
            <a:picLocks noChangeAspect="1" noChangeArrowheads="1"/>
          </p:cNvPicPr>
          <p:nvPr/>
        </p:nvPicPr>
        <p:blipFill>
          <a:blip r:embed="rId5" cstate="print"/>
          <a:srcRect r="28459" b="35876"/>
          <a:stretch>
            <a:fillRect/>
          </a:stretch>
        </p:blipFill>
        <p:spPr bwMode="auto">
          <a:xfrm>
            <a:off x="742948" y="2541588"/>
            <a:ext cx="3502481" cy="4185783"/>
          </a:xfrm>
          <a:prstGeom prst="rect">
            <a:avLst/>
          </a:prstGeom>
          <a:noFill/>
        </p:spPr>
      </p:pic>
      <p:pic>
        <p:nvPicPr>
          <p:cNvPr id="11" name="Picture 4" descr="G:\Мои документы\ОДОД\IMG_3355.JPG"/>
          <p:cNvPicPr>
            <a:picLocks noChangeAspect="1" noChangeArrowheads="1"/>
          </p:cNvPicPr>
          <p:nvPr/>
        </p:nvPicPr>
        <p:blipFill>
          <a:blip r:embed="rId6" cstate="print"/>
          <a:srcRect t="2408" r="45800" b="12520"/>
          <a:stretch>
            <a:fillRect/>
          </a:stretch>
        </p:blipFill>
        <p:spPr bwMode="auto">
          <a:xfrm>
            <a:off x="149290" y="2659222"/>
            <a:ext cx="1551542" cy="3247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ои документы\ОДОД\IMG_3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3804" y="849084"/>
            <a:ext cx="3573625" cy="2680219"/>
          </a:xfrm>
          <a:prstGeom prst="rect">
            <a:avLst/>
          </a:prstGeom>
          <a:noFill/>
        </p:spPr>
      </p:pic>
      <p:pic>
        <p:nvPicPr>
          <p:cNvPr id="4099" name="Picture 3" descr="G:\Мои документы\ОДОД\IMG_3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77" y="3797560"/>
            <a:ext cx="3732241" cy="2799181"/>
          </a:xfrm>
          <a:prstGeom prst="rect">
            <a:avLst/>
          </a:prstGeom>
          <a:noFill/>
        </p:spPr>
      </p:pic>
      <p:pic>
        <p:nvPicPr>
          <p:cNvPr id="4101" name="Picture 5" descr="G:\Мои документы\ОДОД\IMG_3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604" y="783772"/>
            <a:ext cx="3666931" cy="2750199"/>
          </a:xfrm>
          <a:prstGeom prst="rect">
            <a:avLst/>
          </a:prstGeom>
          <a:noFill/>
        </p:spPr>
      </p:pic>
      <p:pic>
        <p:nvPicPr>
          <p:cNvPr id="4102" name="Picture 6" descr="G:\Мои документы\ОДОД\IMG_34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8726" y="3853543"/>
            <a:ext cx="3648268" cy="2736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89044" y="261257"/>
            <a:ext cx="7224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Подготовка к сдаче </a:t>
            </a:r>
            <a:r>
              <a:rPr lang="ru-RU" sz="2000" b="1" dirty="0" err="1" smtClean="0">
                <a:solidFill>
                  <a:srgbClr val="C00000"/>
                </a:solidFill>
              </a:rPr>
              <a:t>зкзамена</a:t>
            </a:r>
            <a:r>
              <a:rPr lang="ru-RU" sz="2000" b="1" dirty="0" smtClean="0">
                <a:solidFill>
                  <a:srgbClr val="C00000"/>
                </a:solidFill>
              </a:rPr>
              <a:t> по химии в 9 и 11 классах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103" name="Picture 7" descr="G:\Мои документы\ОДОД\IMG_3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2491" y="2418962"/>
            <a:ext cx="2733867" cy="2050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91</Words>
  <Application>Microsoft Office PowerPoint</Application>
  <PresentationFormat>Экран (4:3)</PresentationFormat>
  <Paragraphs>19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1_Тема Office</vt:lpstr>
      <vt:lpstr>Оформление по умолчанию</vt:lpstr>
      <vt:lpstr> ОБРАЗОВАТЕЛЬНАЯ ПРОГРАММА  ДОПОЛНИТЕЛЬНОГО ОБРАЗОВАНИЯ ДЕТЕЙ  ХИМИЯ</vt:lpstr>
      <vt:lpstr>Педагог –  Алла Львовна Овчинникова</vt:lpstr>
      <vt:lpstr>Слайд 3</vt:lpstr>
      <vt:lpstr>Выполнение исследовательских работ</vt:lpstr>
      <vt:lpstr>Слайд 5</vt:lpstr>
      <vt:lpstr>Слайд 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«Внеурочная деятельность учащихся по  химии  естественнонаучного направления»</dc:title>
  <dc:creator>Алла</dc:creator>
  <cp:lastModifiedBy>Алла Львовна</cp:lastModifiedBy>
  <cp:revision>104</cp:revision>
  <dcterms:created xsi:type="dcterms:W3CDTF">2013-09-09T18:32:05Z</dcterms:created>
  <dcterms:modified xsi:type="dcterms:W3CDTF">2020-09-09T17:13:51Z</dcterms:modified>
</cp:coreProperties>
</file>