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8" r:id="rId5"/>
    <p:sldId id="277" r:id="rId6"/>
    <p:sldId id="269" r:id="rId7"/>
    <p:sldId id="275" r:id="rId8"/>
    <p:sldId id="278" r:id="rId9"/>
    <p:sldId id="276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56" autoAdjust="0"/>
    <p:restoredTop sz="94660"/>
  </p:normalViewPr>
  <p:slideViewPr>
    <p:cSldViewPr>
      <p:cViewPr varScale="1">
        <p:scale>
          <a:sx n="38" d="100"/>
          <a:sy n="38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1556792"/>
            <a:ext cx="4932040" cy="2016224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Calibri" pitchFamily="34" charset="0"/>
                <a:cs typeface="Calibri" pitchFamily="34" charset="0"/>
              </a:rPr>
              <a:t>Отчет по робототехнике</a:t>
            </a:r>
            <a:br>
              <a:rPr lang="ru-RU" sz="4400" b="1" dirty="0" smtClean="0">
                <a:latin typeface="Calibri" pitchFamily="34" charset="0"/>
                <a:cs typeface="Calibri" pitchFamily="34" charset="0"/>
              </a:rPr>
            </a:br>
            <a:r>
              <a:rPr lang="ru-RU" sz="4400" b="1" dirty="0" smtClean="0">
                <a:latin typeface="Calibri" pitchFamily="34" charset="0"/>
                <a:cs typeface="Calibri" pitchFamily="34" charset="0"/>
              </a:rPr>
              <a:t>за 2020-2021 </a:t>
            </a:r>
            <a:r>
              <a:rPr lang="ru-RU" sz="4400" b="1" dirty="0" err="1" smtClean="0">
                <a:latin typeface="Calibri" pitchFamily="34" charset="0"/>
                <a:cs typeface="Calibri" pitchFamily="34" charset="0"/>
              </a:rPr>
              <a:t>уч.г</a:t>
            </a:r>
            <a:r>
              <a:rPr lang="ru-RU" sz="4400" b="1" dirty="0" smtClean="0">
                <a:latin typeface="Calibri" pitchFamily="34" charset="0"/>
                <a:cs typeface="Calibri" pitchFamily="34" charset="0"/>
              </a:rPr>
              <a:t>.</a:t>
            </a:r>
            <a:endParaRPr lang="ru-RU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581128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800" i="1" dirty="0" smtClean="0">
                <a:solidFill>
                  <a:schemeClr val="tx1"/>
                </a:solidFill>
              </a:rPr>
              <a:t>Руководитель кружка: </a:t>
            </a:r>
          </a:p>
          <a:p>
            <a:pPr algn="r"/>
            <a:r>
              <a:rPr lang="ru-RU" sz="2800" i="1" dirty="0" smtClean="0">
                <a:solidFill>
                  <a:schemeClr val="tx1"/>
                </a:solidFill>
              </a:rPr>
              <a:t>Севастьянова А.Ю.</a:t>
            </a:r>
            <a:endParaRPr lang="ru-RU" sz="2800" i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Robo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0648"/>
            <a:ext cx="3024336" cy="3024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12821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В течении учебного года дошкольники овладевали основными приемами работы в среде программирования </a:t>
            </a:r>
            <a:r>
              <a:rPr lang="en-US" sz="2800" dirty="0" err="1" smtClean="0"/>
              <a:t>Robbo</a:t>
            </a:r>
            <a:r>
              <a:rPr lang="en-US" sz="2800" dirty="0" smtClean="0"/>
              <a:t>  </a:t>
            </a:r>
            <a:r>
              <a:rPr lang="en-US" sz="2800" dirty="0" err="1" smtClean="0"/>
              <a:t>Juinior</a:t>
            </a:r>
            <a:r>
              <a:rPr lang="ru-RU" sz="2800" dirty="0" smtClean="0"/>
              <a:t> на примере сказки про робота «</a:t>
            </a:r>
            <a:r>
              <a:rPr lang="ru-RU" sz="2800" dirty="0" err="1" smtClean="0"/>
              <a:t>Роббо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pic>
        <p:nvPicPr>
          <p:cNvPr id="17" name="Содержимое 16" descr="IMG_20210415_1024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556792"/>
            <a:ext cx="6417778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Учились создавать алгоритмы с помощью команд</a:t>
            </a: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IMG_1506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1475656" y="1556792"/>
            <a:ext cx="6408712" cy="4806534"/>
          </a:xfrm>
          <a:prstGeom prst="rect">
            <a:avLst/>
          </a:prstGeom>
        </p:spPr>
      </p:pic>
      <p:pic>
        <p:nvPicPr>
          <p:cNvPr id="5" name="Содержимое 12" descr="IMG_20210415_1020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1556792"/>
            <a:ext cx="6417778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170080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Учились запускать и останавливать сцену из сказки про робота «</a:t>
            </a:r>
            <a:r>
              <a:rPr lang="ru-RU" sz="3600" dirty="0" err="1" smtClean="0"/>
              <a:t>Роббо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pic>
        <p:nvPicPr>
          <p:cNvPr id="4" name="Содержимое 3" descr="IMG_15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132856"/>
            <a:ext cx="4032448" cy="3024336"/>
          </a:xfrm>
        </p:spPr>
      </p:pic>
      <p:pic>
        <p:nvPicPr>
          <p:cNvPr id="5" name="Содержимое 3" descr="IMG_15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204864"/>
            <a:ext cx="4032448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Демонстрация дистанционного управления роботом</a:t>
            </a:r>
            <a:endParaRPr lang="ru-RU" sz="3200" dirty="0"/>
          </a:p>
        </p:txBody>
      </p:sp>
      <p:pic>
        <p:nvPicPr>
          <p:cNvPr id="4" name="Содержимое 3" descr="IMG_20201210_1026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412776"/>
            <a:ext cx="6417778" cy="4800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Смотрели различные обучающие видеоролики</a:t>
            </a:r>
            <a:endParaRPr lang="ru-RU" dirty="0"/>
          </a:p>
        </p:txBody>
      </p:sp>
      <p:pic>
        <p:nvPicPr>
          <p:cNvPr id="8" name="Содержимое 7" descr="IMG_20210415_1018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5886" y="1447800"/>
            <a:ext cx="6417778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Выполнение задания:</a:t>
            </a:r>
            <a:br>
              <a:rPr lang="ru-RU" dirty="0" smtClean="0"/>
            </a:br>
            <a:r>
              <a:rPr lang="ru-RU" dirty="0" smtClean="0"/>
              <a:t> рисование по клеточкам</a:t>
            </a:r>
            <a:endParaRPr lang="ru-RU" dirty="0"/>
          </a:p>
        </p:txBody>
      </p:sp>
      <p:pic>
        <p:nvPicPr>
          <p:cNvPr id="4" name="Содержимое 3" descr="IMG_20201210_1036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5886" y="1447800"/>
            <a:ext cx="6417778" cy="4800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Выполнение заданий у доски</a:t>
            </a:r>
            <a:endParaRPr lang="ru-RU" dirty="0"/>
          </a:p>
        </p:txBody>
      </p:sp>
      <p:pic>
        <p:nvPicPr>
          <p:cNvPr id="4" name="Содержимое 3" descr="IMG_20210204_1001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7500"/>
          <a:stretch>
            <a:fillRect/>
          </a:stretch>
        </p:blipFill>
        <p:spPr>
          <a:xfrm>
            <a:off x="5422319" y="1700808"/>
            <a:ext cx="3532694" cy="4368552"/>
          </a:xfrm>
        </p:spPr>
      </p:pic>
      <p:pic>
        <p:nvPicPr>
          <p:cNvPr id="6" name="Рисунок 5" descr="IMG_20210204_100448.jpg"/>
          <p:cNvPicPr>
            <a:picLocks noChangeAspect="1"/>
          </p:cNvPicPr>
          <p:nvPr/>
        </p:nvPicPr>
        <p:blipFill>
          <a:blip r:embed="rId3" cstate="print"/>
          <a:srcRect l="7544" r="6960"/>
          <a:stretch>
            <a:fillRect/>
          </a:stretch>
        </p:blipFill>
        <p:spPr>
          <a:xfrm>
            <a:off x="179512" y="1700808"/>
            <a:ext cx="5020516" cy="43924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Проведение физкультминутки на занятии</a:t>
            </a:r>
            <a:endParaRPr lang="ru-RU" dirty="0"/>
          </a:p>
        </p:txBody>
      </p:sp>
      <p:pic>
        <p:nvPicPr>
          <p:cNvPr id="4" name="Содержимое 3" descr="IMG_20210204_1022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5886" y="1447800"/>
            <a:ext cx="6417778" cy="48006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498080" cy="14401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Проведение открытого урока на тему 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«Цифры и числа. Счет в прямом и обратном порядке.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Составление алгоритмов в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Robbo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Junior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 (15.04.2021)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G_20210415_1005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916832"/>
            <a:ext cx="5796136" cy="43356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20210415_1006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476672"/>
            <a:ext cx="6417778" cy="4800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210415_1009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692696"/>
            <a:ext cx="6417778" cy="4800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20210415_1011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620688"/>
            <a:ext cx="6417778" cy="4800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20210415_1016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908720"/>
            <a:ext cx="6417778" cy="48006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210415_1019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908720"/>
            <a:ext cx="6417778" cy="48006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210415_1025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340768"/>
            <a:ext cx="6417778" cy="48006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210415_1030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196752"/>
            <a:ext cx="6417778" cy="48006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210415_1030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764704"/>
            <a:ext cx="6417778" cy="48006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20210415_1033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196752"/>
            <a:ext cx="6417778" cy="48006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161</TotalTime>
  <Words>73</Words>
  <Application>Microsoft Office PowerPoint</Application>
  <PresentationFormat>Экран (4:3)</PresentationFormat>
  <Paragraphs>12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Отчет по робототехнике за 2020-2021 уч.г.</vt:lpstr>
      <vt:lpstr>В течении учебного года дошкольники овладевали основными приемами работы в среде программирования Robbo  Juinior на примере сказки про робота «Роббо»</vt:lpstr>
      <vt:lpstr>Учились создавать алгоритмы с помощью команд</vt:lpstr>
      <vt:lpstr>Учились запускать и останавливать сцену из сказки про робота «Роббо»</vt:lpstr>
      <vt:lpstr>Демонстрация дистанционного управления роботом</vt:lpstr>
      <vt:lpstr>Смотрели различные обучающие видеоролики</vt:lpstr>
      <vt:lpstr>Выполнение задания:  рисование по клеточкам</vt:lpstr>
      <vt:lpstr>Выполнение заданий у доски</vt:lpstr>
      <vt:lpstr>Проведение физкультминутки на занятии</vt:lpstr>
      <vt:lpstr>Проведение открытого урока на тему  «Цифры и числа. Счет в прямом и обратном порядке. Составление алгоритмов в Robbo Junior» (15.04.2021)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Фотоотчет учащихся  по выполнению  домашних задания</dc:title>
  <dc:creator>Анна Севастьянова</dc:creator>
  <cp:lastModifiedBy>Admin</cp:lastModifiedBy>
  <cp:revision>31</cp:revision>
  <dcterms:created xsi:type="dcterms:W3CDTF">2020-04-24T08:46:14Z</dcterms:created>
  <dcterms:modified xsi:type="dcterms:W3CDTF">2021-09-10T16:08:28Z</dcterms:modified>
</cp:coreProperties>
</file>