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D1DF2B-FE22-4051-9D13-3921822CDFF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256218-ED7F-4DFC-AFEC-D5606634A7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181872" cy="1828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Юные Волонтеры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2289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ГОСУДАРСТВЕННОЕ БЮДЖЕТНОЕ ОБЩЕОБРАЗОВАТЕЛЬНОЕ УЧРЕЖДЕНИЕ ЛИЦЕЙ № 82 ПЕТРОГРАДСКОГО РАЙОНА САНКТ-ПЕТЕРБУРГА .</a:t>
            </a:r>
            <a:r>
              <a:rPr lang="ru-RU" sz="4000" dirty="0" smtClean="0"/>
              <a:t> </a:t>
            </a:r>
          </a:p>
          <a:p>
            <a:endParaRPr lang="ru-RU" sz="4000" dirty="0" smtClean="0"/>
          </a:p>
          <a:p>
            <a:r>
              <a:rPr lang="ru-RU" sz="2800" dirty="0" smtClean="0"/>
              <a:t>Отчет работы Чхеидзе </a:t>
            </a:r>
            <a:r>
              <a:rPr lang="ru-RU" sz="2800" dirty="0" err="1" smtClean="0"/>
              <a:t>Мариам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Автандиловны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педагога  дополнительного образования</a:t>
            </a:r>
            <a:br>
              <a:rPr lang="ru-RU" sz="2800" dirty="0" smtClean="0"/>
            </a:br>
            <a:r>
              <a:rPr lang="ru-RU" sz="2800" dirty="0" smtClean="0"/>
              <a:t>2020 -2021 учебный год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"</a:t>
            </a:r>
            <a:r>
              <a:rPr lang="ru-RU" b="1" smtClean="0">
                <a:solidFill>
                  <a:schemeClr val="tx1"/>
                </a:solidFill>
              </a:rPr>
              <a:t>День добрых пожеланий"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5YFpATVi6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3429000" cy="4714876"/>
          </a:xfrm>
        </p:spPr>
      </p:pic>
      <p:pic>
        <p:nvPicPr>
          <p:cNvPr id="5" name="Рисунок 4" descr="IGMwRWsE7Q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4214810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Акция помощи животным с благотворительным фондом "Брошенный ангел"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wyvdBgGu_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500174"/>
            <a:ext cx="3292078" cy="4643470"/>
          </a:xfrm>
        </p:spPr>
      </p:pic>
      <p:pic>
        <p:nvPicPr>
          <p:cNvPr id="5" name="Рисунок 4" descr="e7JCH9AGU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00174"/>
            <a:ext cx="4000528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Благодарность от фонда помощи животным нашим Юным волонтерам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wvEgYMNnr8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5668" y="1935163"/>
            <a:ext cx="3212664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День космонавтики. (4 урока).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DJEFVXLrK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28736"/>
            <a:ext cx="3786214" cy="4643470"/>
          </a:xfrm>
        </p:spPr>
      </p:pic>
      <p:pic>
        <p:nvPicPr>
          <p:cNvPr id="6" name="Рисунок 5" descr="1817t5oxO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3929090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День космонавтики . (4 урока)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6eB0YSuHo1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428736"/>
            <a:ext cx="3429000" cy="4572000"/>
          </a:xfrm>
        </p:spPr>
      </p:pic>
      <p:pic>
        <p:nvPicPr>
          <p:cNvPr id="5" name="Рисунок 4" descr="EAXkNVyIM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457203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Экоурок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q_xZH8ew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5893" y="1935163"/>
            <a:ext cx="6452213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Урок Добра (2 урока)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TUVhHYWq3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928802"/>
            <a:ext cx="3292078" cy="4246561"/>
          </a:xfrm>
        </p:spPr>
      </p:pic>
      <p:pic>
        <p:nvPicPr>
          <p:cNvPr id="5" name="Рисунок 4" descr="ZUph0P3P6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928802"/>
            <a:ext cx="3429024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Акция к 9 мая "Птица мира"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AhfuQMMyS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428736"/>
            <a:ext cx="3714752" cy="4572000"/>
          </a:xfrm>
        </p:spPr>
      </p:pic>
      <p:pic>
        <p:nvPicPr>
          <p:cNvPr id="5" name="Рисунок 4" descr="SfOb0kbtz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385765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Акция к 9 мая "Птица мира"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210430_1603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935163"/>
            <a:ext cx="3830284" cy="3994167"/>
          </a:xfrm>
        </p:spPr>
      </p:pic>
      <p:pic>
        <p:nvPicPr>
          <p:cNvPr id="5" name="Рисунок 4" descr="20210430_1538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28802"/>
            <a:ext cx="4429124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Велоскейтосамокато</a:t>
            </a:r>
            <a:r>
              <a:rPr lang="ru-RU" b="1" dirty="0" smtClean="0">
                <a:solidFill>
                  <a:schemeClr val="tx1"/>
                </a:solidFill>
              </a:rPr>
              <a:t> заезд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bcFAkHzyu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044" y="1935163"/>
            <a:ext cx="5853912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Юные волонтеры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Цели:</a:t>
            </a:r>
            <a:endParaRPr lang="ru-RU" dirty="0" smtClean="0"/>
          </a:p>
          <a:p>
            <a:r>
              <a:rPr lang="ru-RU" dirty="0" smtClean="0"/>
              <a:t>1. Инициировать и развить детское волонтёрское движение.</a:t>
            </a:r>
          </a:p>
          <a:p>
            <a:r>
              <a:rPr lang="ru-RU" dirty="0" smtClean="0"/>
              <a:t>2. Возродить лучшие отечественные традиции благотворительности, воспитание доброты, чуткости, сострадания.</a:t>
            </a:r>
          </a:p>
          <a:p>
            <a:r>
              <a:rPr lang="ru-RU" dirty="0" smtClean="0"/>
              <a:t>3. Цель: создание условий для личностного развития</a:t>
            </a:r>
          </a:p>
          <a:p>
            <a:r>
              <a:rPr lang="ru-RU" b="1" i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 Знакомство с деятельностью волонтерских организаций в России.</a:t>
            </a:r>
          </a:p>
          <a:p>
            <a:r>
              <a:rPr lang="ru-RU" dirty="0" smtClean="0"/>
              <a:t>2. Содействие утверждению в жизни современного общества идей добра и красоты, духовного и физического совершенствования детей.</a:t>
            </a:r>
          </a:p>
          <a:p>
            <a:r>
              <a:rPr lang="ru-RU" dirty="0" smtClean="0"/>
              <a:t>3. Овладение основными практическими умениями в области социальных отношений.</a:t>
            </a:r>
          </a:p>
          <a:p>
            <a:r>
              <a:rPr lang="ru-RU" dirty="0" smtClean="0"/>
              <a:t>4. Формирование позитивного мнения по отношению к людям с ограниченными возможностями.</a:t>
            </a:r>
          </a:p>
          <a:p>
            <a:r>
              <a:rPr lang="ru-RU" dirty="0" smtClean="0"/>
              <a:t>5. Формирование опыта и навыков для реализации собственных идей и проектов в социальной сфере.</a:t>
            </a:r>
          </a:p>
          <a:p>
            <a:r>
              <a:rPr lang="ru-RU" dirty="0" smtClean="0"/>
              <a:t>6.Формировать коммуникативные навыки</a:t>
            </a:r>
          </a:p>
          <a:p>
            <a:r>
              <a:rPr lang="ru-RU" dirty="0" smtClean="0"/>
              <a:t>7.Формировать умения сотрудничества и сотворчества в коллективе</a:t>
            </a:r>
          </a:p>
          <a:p>
            <a:r>
              <a:rPr lang="ru-RU" dirty="0" smtClean="0"/>
              <a:t>8. Воспитывать доброжелательное отношение друг к другу, эмоциональную</a:t>
            </a:r>
          </a:p>
          <a:p>
            <a:r>
              <a:rPr lang="ru-RU" dirty="0" smtClean="0"/>
              <a:t>отзывчивость на состояние других детей и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Велоскейтосамокато</a:t>
            </a:r>
            <a:r>
              <a:rPr lang="ru-RU" b="1" dirty="0" smtClean="0">
                <a:solidFill>
                  <a:schemeClr val="tx1"/>
                </a:solidFill>
              </a:rPr>
              <a:t> заезд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j-tx6MxMh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044" y="1935163"/>
            <a:ext cx="5853912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ОДОД  Юный волонтеры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JLABSR7B-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4" cy="456567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ОДОД  Юные волонтеры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nDg0zwQdMU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8043890" cy="49530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Всероссийский  урок здоровья «Будь здоров"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HOTO-2021-05-25-17-05-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Урок </a:t>
            </a:r>
            <a:r>
              <a:rPr lang="ru-RU" b="1" dirty="0" err="1" smtClean="0">
                <a:solidFill>
                  <a:schemeClr val="tx1"/>
                </a:solidFill>
              </a:rPr>
              <a:t>Волонтерства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EF9smjdG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3410" y="1935163"/>
            <a:ext cx="3157180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День матери(Мастер класс для 1-4 классов).(всего 8 классов).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3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285860"/>
            <a:ext cx="3571900" cy="4572000"/>
          </a:xfrm>
        </p:spPr>
      </p:pic>
      <p:pic>
        <p:nvPicPr>
          <p:cNvPr id="5" name="Рисунок 4" descr="IMG_3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3929090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День матери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zcvg29Az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500174"/>
            <a:ext cx="4281495" cy="4572032"/>
          </a:xfrm>
        </p:spPr>
      </p:pic>
      <p:pic>
        <p:nvPicPr>
          <p:cNvPr id="5" name="Рисунок 4" descr="SB9GM3iDnc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4214810" cy="45720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Новый год 2021.(видео мастер класса)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6542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539" y="1935163"/>
            <a:ext cx="2472922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244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Юные Волонтеры </vt:lpstr>
      <vt:lpstr>Юные волонтеры</vt:lpstr>
      <vt:lpstr>ОДОД  Юный волонтеры</vt:lpstr>
      <vt:lpstr>ОДОД  Юные волонтеры</vt:lpstr>
      <vt:lpstr>Всероссийский  урок здоровья «Будь здоров" </vt:lpstr>
      <vt:lpstr>Урок Волонтерства</vt:lpstr>
      <vt:lpstr>День матери(Мастер класс для 1-4 классов).(всего 8 классов).</vt:lpstr>
      <vt:lpstr>День матери</vt:lpstr>
      <vt:lpstr>Новый год 2021.(видео мастер класса)</vt:lpstr>
      <vt:lpstr>"День добрых пожеланий"</vt:lpstr>
      <vt:lpstr>    Акция помощи животным с благотворительным фондом "Брошенный ангел" </vt:lpstr>
      <vt:lpstr>Благодарность от фонда помощи животным нашим Юным волонтерам</vt:lpstr>
      <vt:lpstr>День космонавтики. (4 урока).</vt:lpstr>
      <vt:lpstr>День космонавтики . (4 урока)</vt:lpstr>
      <vt:lpstr>Экоурок</vt:lpstr>
      <vt:lpstr>Урок Добра (2 урока)</vt:lpstr>
      <vt:lpstr>Акция к 9 мая "Птица мира"</vt:lpstr>
      <vt:lpstr>Акция к 9 мая "Птица мира"</vt:lpstr>
      <vt:lpstr>Велоскейтосамокато заезд</vt:lpstr>
      <vt:lpstr>Велоскейтосамокато заезд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Волонтеры</dc:title>
  <dc:creator>14</dc:creator>
  <cp:lastModifiedBy>Admin</cp:lastModifiedBy>
  <cp:revision>54</cp:revision>
  <dcterms:created xsi:type="dcterms:W3CDTF">2021-06-04T14:03:02Z</dcterms:created>
  <dcterms:modified xsi:type="dcterms:W3CDTF">2021-09-09T14:11:27Z</dcterms:modified>
</cp:coreProperties>
</file>