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123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6DC86-4243-43FE-9D31-E81896118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E841DB-163E-4548-A11F-D0085CBA6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374CC0-8DA2-4BA6-AA4A-18E82DD5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C5E6C2-679B-4373-80BE-CC93543A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EAEE67-5518-4ABF-B732-17557BFE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04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9290DC-EF06-4E94-9699-D31301DA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CDDD3D-C09A-4874-8C92-A24B4192A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F1A282-CDDC-4382-9EA6-7C26D6CA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2B20A6-E215-4F2B-899D-266E992C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4E3C1F-6998-4EB6-9E0D-DA0F24B4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6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BA6908-42CB-4FAB-BBCC-E8FBCC40F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E8BC4D-A85B-4342-9B36-0BC395C97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63578A-6BF7-43BA-9005-F982F4D0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8D736B-22DC-4DE7-B763-6907E358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CEC5C0-7933-42D2-B2B6-2FD8F6A8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47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628D8-1C30-4AC8-A40C-64DB168F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6FD405-2A22-48B9-BB95-F28CF583A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1CAD8C-7101-4CA5-83B2-F18FF1AE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91F9D5-A66F-41BC-9731-53FA3E35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567792-5939-4B7E-8764-5277C2A3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60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FACBE1-3CA0-41F1-9B7D-21B943B3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D79939-5C62-4AC1-B3B9-703CD443B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7ACC4-C565-4841-8453-1A7C5BAA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4734D3-C368-40FC-80A7-D0FE7D7D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80BC66-533D-431A-A8F0-372CD18F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51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270D9-30B7-447A-BAD5-A37B2742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64041-C28C-4B90-87D7-3699B9A0C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4473B9-F5B1-47BA-A0CC-8DDF654B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E7C3B4-092F-4AED-81C3-AD47F5C1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9C0E97-250D-4A25-8BDB-64A26602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118772-69CF-497C-A25E-63990D2E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57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C4179-6428-42D4-81BC-958D96CE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516F4E-3E6C-4014-A46F-0398BE871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9861AE-C1F7-44A9-A826-2077BF79F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68DF197-3837-4D4E-9AFB-7BDC1389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623BFA-0C7B-49D5-A521-DFDB3EF1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D25224-07CA-4245-840A-5C08693E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977850-1617-4BD4-ABF1-18B0DE54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183FB2-BA56-49CA-881E-6939DFFD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00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8388E-58CC-4CA6-ACBC-8ED7528F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4319EE-897A-4250-85C5-C4BE4F0F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3A0B98-3496-4AD6-B863-66FD5A2B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AAA02C-0667-4338-951D-BFAEC35C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76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3AE394-B6CF-4CDF-BEC1-7670B97A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40A4BB7-1715-45B7-B552-1843FCF3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6659DE-9DA7-491E-9748-DA8D14B6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77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B3D45-8667-4A1A-8F8C-8DD3E437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8853C5-F372-4003-BC97-8C9E8778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55E19D-5D3D-4A19-B2C1-FC1296C9D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E751CD-1B5D-4A63-BC42-AD5C1B3B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3346FA-99F3-4FB1-A368-4D2C5CBC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16C6F5-8909-49DA-9AC2-FF200230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94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62A97-0D0A-4B75-8277-40960D4B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E3FD30-2D75-4681-93B2-C77633919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F0E4CA-B325-4637-A42A-9B27403CB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25B88D-F388-433B-B37B-6ADF518B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F98D6E-D56A-4166-AB7F-AA4A41BD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0E65DD-0DBC-427F-BFD6-76424949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9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F87E8-0BC1-4FAD-8DCE-1D0E31CF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615587-A54D-4ED2-AD37-9F779C00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E79DC6-C9C4-4800-BFD1-20E7154D2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C1B8-B00D-49E9-833B-DA1FC9029A1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9E64D2-ACB5-4FDF-85EC-E28D393DA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90B73-C71A-4C09-B69B-CD1FBF20B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401A-9B75-41EA-A2E6-1ADF2372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3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лшебная кисточка | Детский клуб AnnaKind в Азино">
            <a:extLst>
              <a:ext uri="{FF2B5EF4-FFF2-40B4-BE49-F238E27FC236}">
                <a16:creationId xmlns:a16="http://schemas.microsoft.com/office/drawing/2014/main" xmlns="" id="{64BC7F0F-4023-4C20-A202-AC2A92BC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9475"/>
            <a:ext cx="12192000" cy="95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F4713-9816-4F79-922B-9F3F8766E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>
                <a:latin typeface="Raleway" pitchFamily="2" charset="-52"/>
              </a:rPr>
              <a:t>Волшебная кисть </a:t>
            </a:r>
            <a:endParaRPr lang="ru-RU" sz="6600" b="1" dirty="0">
              <a:latin typeface="Raleway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C844A1-A19A-4764-B86F-DCAB4E3B1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6039"/>
            <a:ext cx="9144000" cy="1655762"/>
          </a:xfrm>
        </p:spPr>
        <p:txBody>
          <a:bodyPr/>
          <a:lstStyle/>
          <a:p>
            <a:r>
              <a:rPr lang="ru-RU" dirty="0">
                <a:latin typeface="Raleway" pitchFamily="2" charset="-52"/>
              </a:rPr>
              <a:t>Руководитель: педагог-организатор, педагог </a:t>
            </a:r>
            <a:br>
              <a:rPr lang="ru-RU" dirty="0">
                <a:latin typeface="Raleway" pitchFamily="2" charset="-52"/>
              </a:rPr>
            </a:br>
            <a:r>
              <a:rPr lang="ru-RU" dirty="0">
                <a:latin typeface="Raleway" pitchFamily="2" charset="-52"/>
              </a:rPr>
              <a:t>дополнительного образования</a:t>
            </a:r>
          </a:p>
          <a:p>
            <a:r>
              <a:rPr lang="ru-RU" dirty="0">
                <a:latin typeface="Raleway" pitchFamily="2" charset="-52"/>
              </a:rPr>
              <a:t>Марцынкевич Софья Алексеевна </a:t>
            </a:r>
          </a:p>
        </p:txBody>
      </p:sp>
    </p:spTree>
    <p:extLst>
      <p:ext uri="{BB962C8B-B14F-4D97-AF65-F5344CB8AC3E}">
        <p14:creationId xmlns:p14="http://schemas.microsoft.com/office/powerpoint/2010/main" xmlns="" val="269898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кляксы, брызги - на прозрачном фоне png | Красочные обои, Акварельные обои,  Художники">
            <a:extLst>
              <a:ext uri="{FF2B5EF4-FFF2-40B4-BE49-F238E27FC236}">
                <a16:creationId xmlns:a16="http://schemas.microsoft.com/office/drawing/2014/main" xmlns="" id="{08F22096-46C9-4F84-8FCE-8EE142A0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51875" y="2602389"/>
            <a:ext cx="12374880" cy="123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ляксы, брызги - на прозрачном фоне png | Красочные обои, Акварельные обои,  Художники">
            <a:extLst>
              <a:ext uri="{FF2B5EF4-FFF2-40B4-BE49-F238E27FC236}">
                <a16:creationId xmlns:a16="http://schemas.microsoft.com/office/drawing/2014/main" xmlns="" id="{F969D6CA-6836-45D9-BE49-718AD874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8996" y="-6092825"/>
            <a:ext cx="12374880" cy="123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исование ладошкой в детском саду: занятия в средней, младшей, старшей и  подготовительной группе, конспекты НОД + фото и видео">
            <a:extLst>
              <a:ext uri="{FF2B5EF4-FFF2-40B4-BE49-F238E27FC236}">
                <a16:creationId xmlns:a16="http://schemas.microsoft.com/office/drawing/2014/main" xmlns="" id="{F4CAB959-E738-46A1-974C-3549FF7C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641" y="-2390286"/>
            <a:ext cx="13296316" cy="107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798AAD-C58C-4732-9E7F-7524ED3E7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575945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323232"/>
                </a:solidFill>
                <a:effectLst/>
                <a:latin typeface="Raleway" panose="020B0604020202020204" pitchFamily="2" charset="-52"/>
              </a:rPr>
              <a:t>Художественные способности — это возможности человека к деятельности в области искусства. Среди которых выделяются: эстетическая восприимчивость, наблюдательность, отзывчивость на форму, цвет, ритм, фактуру, цветовые соотношения. </a:t>
            </a:r>
            <a:endParaRPr lang="ru-RU" dirty="0">
              <a:latin typeface="Raleway" pitchFamily="2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AE84C27-08AE-42A1-B047-223D7D0AF285}"/>
              </a:ext>
            </a:extLst>
          </p:cNvPr>
          <p:cNvSpPr txBox="1">
            <a:spLocks/>
          </p:cNvSpPr>
          <p:nvPr/>
        </p:nvSpPr>
        <p:spPr>
          <a:xfrm>
            <a:off x="1386840" y="443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323232"/>
                </a:solidFill>
                <a:latin typeface="Raleway" panose="020B0604020202020204" pitchFamily="2" charset="-52"/>
              </a:rPr>
              <a:t>Основная цель уроков, создание условий учащимся для развития творческих способностей, фантазии, креативного мышления в практической деятельности, усидчивости и терпения, эстетического вкуса.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5" name="Picture 4" descr="Художественные принадлежности">
            <a:extLst>
              <a:ext uri="{FF2B5EF4-FFF2-40B4-BE49-F238E27FC236}">
                <a16:creationId xmlns:a16="http://schemas.microsoft.com/office/drawing/2014/main" xmlns="" id="{C277DA8E-563E-4B54-81F8-97ECF313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648" y="2168257"/>
            <a:ext cx="3366832" cy="22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420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ХоббиТерра — Ваш компас в мире увлечений">
            <a:extLst>
              <a:ext uri="{FF2B5EF4-FFF2-40B4-BE49-F238E27FC236}">
                <a16:creationId xmlns:a16="http://schemas.microsoft.com/office/drawing/2014/main" xmlns="" id="{3998169C-ADE8-49DD-BE7A-9E287250E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563" b="1392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A5EE46-3A12-42D6-8F97-D7A8C63B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349746" cy="1124712"/>
          </a:xfrm>
        </p:spPr>
        <p:txBody>
          <a:bodyPr anchor="b">
            <a:normAutofit/>
          </a:bodyPr>
          <a:lstStyle/>
          <a:p>
            <a:r>
              <a:rPr lang="ru-RU" dirty="0">
                <a:latin typeface="Raleway" pitchFamily="2" charset="-52"/>
              </a:rPr>
              <a:t>Цель программы </a:t>
            </a:r>
          </a:p>
        </p:txBody>
      </p:sp>
      <p:sp>
        <p:nvSpPr>
          <p:cNvPr id="83" name="Rectangle 79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C542CC-562C-4573-A820-052494E9B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8986266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b="0" i="0" dirty="0">
                <a:effectLst/>
                <a:latin typeface="Raleway" pitchFamily="2" charset="-52"/>
              </a:rPr>
              <a:t>Знакомство с наследием мировой художественной культуры, освоение практических приемов и навыков изобразительного мастерства (рисунка, живописи и композиции).</a:t>
            </a:r>
            <a:endParaRPr lang="ru-RU" dirty="0">
              <a:latin typeface="Raleway" pitchFamily="2" charset="-52"/>
            </a:endParaRPr>
          </a:p>
        </p:txBody>
      </p:sp>
      <p:pic>
        <p:nvPicPr>
          <p:cNvPr id="3080" name="Picture 8" descr="Наклейка 9 PNG - AVATAN PLUS">
            <a:extLst>
              <a:ext uri="{FF2B5EF4-FFF2-40B4-BE49-F238E27FC236}">
                <a16:creationId xmlns:a16="http://schemas.microsoft.com/office/drawing/2014/main" xmlns="" id="{F8669A04-496E-4A1F-8597-E316AB7D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26775">
            <a:off x="-2611995" y="4764304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9611C0-7EA9-43C7-BED8-BB267B604316}"/>
              </a:ext>
            </a:extLst>
          </p:cNvPr>
          <p:cNvSpPr/>
          <p:nvPr/>
        </p:nvSpPr>
        <p:spPr>
          <a:xfrm>
            <a:off x="371094" y="539262"/>
            <a:ext cx="716997" cy="464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625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рызги краски, клякса, потек краски - cкачать бесплатно рендер Краска и  кисти на Artage.io">
            <a:extLst>
              <a:ext uri="{FF2B5EF4-FFF2-40B4-BE49-F238E27FC236}">
                <a16:creationId xmlns:a16="http://schemas.microsoft.com/office/drawing/2014/main" xmlns="" id="{E5F829F4-57AA-4F1A-8302-F12DB286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7715" y="-1735015"/>
            <a:ext cx="19502744" cy="99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25162-16EE-4538-B3B8-AA9CACEF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867" y="2136798"/>
            <a:ext cx="6701133" cy="22352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 err="1">
                <a:latin typeface="Raleway" pitchFamily="2" charset="-52"/>
              </a:rPr>
              <a:t>Педагог-организатор</a:t>
            </a:r>
            <a:r>
              <a:rPr lang="en-US" sz="3000" dirty="0">
                <a:latin typeface="Raleway" pitchFamily="2" charset="-52"/>
              </a:rPr>
              <a:t>, </a:t>
            </a:r>
            <a:r>
              <a:rPr lang="en-US" sz="3000" dirty="0" err="1">
                <a:latin typeface="Raleway" pitchFamily="2" charset="-52"/>
              </a:rPr>
              <a:t>педагог</a:t>
            </a:r>
            <a:r>
              <a:rPr lang="en-US" sz="3000" dirty="0">
                <a:latin typeface="Raleway" pitchFamily="2" charset="-52"/>
              </a:rPr>
              <a:t> </a:t>
            </a:r>
            <a:br>
              <a:rPr lang="en-US" sz="3000" dirty="0">
                <a:latin typeface="Raleway" pitchFamily="2" charset="-52"/>
              </a:rPr>
            </a:br>
            <a:r>
              <a:rPr lang="en-US" sz="3000" dirty="0" err="1">
                <a:latin typeface="Raleway" pitchFamily="2" charset="-52"/>
              </a:rPr>
              <a:t>дополнительного</a:t>
            </a:r>
            <a:r>
              <a:rPr lang="en-US" sz="3000" dirty="0">
                <a:latin typeface="Raleway" pitchFamily="2" charset="-52"/>
              </a:rPr>
              <a:t> </a:t>
            </a:r>
            <a:r>
              <a:rPr lang="en-US" sz="3000" dirty="0" err="1">
                <a:latin typeface="Raleway" pitchFamily="2" charset="-52"/>
              </a:rPr>
              <a:t>образования</a:t>
            </a:r>
            <a:r>
              <a:rPr lang="en-US" sz="3000" dirty="0">
                <a:latin typeface="Raleway" pitchFamily="2" charset="-52"/>
              </a:rPr>
              <a:t/>
            </a:r>
            <a:br>
              <a:rPr lang="en-US" sz="3000" dirty="0">
                <a:latin typeface="Raleway" pitchFamily="2" charset="-52"/>
              </a:rPr>
            </a:br>
            <a:r>
              <a:rPr lang="en-US" sz="3000" dirty="0">
                <a:latin typeface="Raleway" pitchFamily="2" charset="-52"/>
              </a:rPr>
              <a:t>Марцынкевич Софья </a:t>
            </a:r>
            <a:r>
              <a:rPr lang="en-US" sz="3000" dirty="0" err="1">
                <a:latin typeface="Raleway" pitchFamily="2" charset="-52"/>
              </a:rPr>
              <a:t>Алексеевна</a:t>
            </a:r>
            <a:r>
              <a:rPr lang="en-US" sz="3000" dirty="0">
                <a:latin typeface="Raleway" pitchFamily="2" charset="-52"/>
              </a:rPr>
              <a:t> </a:t>
            </a:r>
            <a:br>
              <a:rPr lang="en-US" sz="3000" dirty="0">
                <a:latin typeface="Raleway" pitchFamily="2" charset="-52"/>
              </a:rPr>
            </a:br>
            <a:endParaRPr lang="en-US" sz="3000" dirty="0">
              <a:latin typeface="Raleway" pitchFamily="2" charset="-52"/>
            </a:endParaRPr>
          </a:p>
        </p:txBody>
      </p:sp>
      <p:pic>
        <p:nvPicPr>
          <p:cNvPr id="8" name="Рисунок 7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862FE4A-29C8-4331-B090-849C5BEF2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8"/>
            <a:ext cx="5158298" cy="6858000"/>
          </a:xfrm>
          <a:prstGeom prst="rect">
            <a:avLst/>
          </a:prstGeom>
        </p:spPr>
      </p:pic>
      <p:pic>
        <p:nvPicPr>
          <p:cNvPr id="12" name="Picture 8" descr="Наклейка 9 PNG - AVATAN PLUS">
            <a:extLst>
              <a:ext uri="{FF2B5EF4-FFF2-40B4-BE49-F238E27FC236}">
                <a16:creationId xmlns:a16="http://schemas.microsoft.com/office/drawing/2014/main" xmlns="" id="{4B1818A2-0108-411B-A2AD-6EEEBA4C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26775">
            <a:off x="4145431" y="4508286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Наклейка 9 PNG - AVATAN PLUS">
            <a:extLst>
              <a:ext uri="{FF2B5EF4-FFF2-40B4-BE49-F238E27FC236}">
                <a16:creationId xmlns:a16="http://schemas.microsoft.com/office/drawing/2014/main" xmlns="" id="{9DBDFC79-4640-408B-AE04-731CDA0D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65331">
            <a:off x="9693136" y="-3490201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281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94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Волшебная кисть </vt:lpstr>
      <vt:lpstr>Слайд 2</vt:lpstr>
      <vt:lpstr>Цель программы </vt:lpstr>
      <vt:lpstr>Педагог-организатор, педагог  дополнительного образования Марцынкевич Софья Алексеевна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кисть</dc:title>
  <dc:creator>софья</dc:creator>
  <cp:lastModifiedBy>Admin</cp:lastModifiedBy>
  <cp:revision>2</cp:revision>
  <dcterms:created xsi:type="dcterms:W3CDTF">2021-09-09T14:41:39Z</dcterms:created>
  <dcterms:modified xsi:type="dcterms:W3CDTF">2021-09-10T13:18:20Z</dcterms:modified>
</cp:coreProperties>
</file>